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0" d="100"/>
          <a:sy n="30" d="100"/>
        </p:scale>
        <p:origin x="-1310" y="-82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2E084-FF35-4EF3-B850-4CBC33EC7908}" type="datetimeFigureOut">
              <a:rPr lang="ru-RU" smtClean="0"/>
              <a:t>15.04.2018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13E2-F1EA-4DA4-A3E0-48A86077E1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502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2E084-FF35-4EF3-B850-4CBC33EC7908}" type="datetimeFigureOut">
              <a:rPr lang="ru-RU" smtClean="0"/>
              <a:t>15.04.2018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13E2-F1EA-4DA4-A3E0-48A86077E1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792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2E084-FF35-4EF3-B850-4CBC33EC7908}" type="datetimeFigureOut">
              <a:rPr lang="ru-RU" smtClean="0"/>
              <a:t>15.04.2018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13E2-F1EA-4DA4-A3E0-48A86077E1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275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2E084-FF35-4EF3-B850-4CBC33EC790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13E2-F1EA-4DA4-A3E0-48A86077E15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7206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2E084-FF35-4EF3-B850-4CBC33EC790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13E2-F1EA-4DA4-A3E0-48A86077E15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0170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2E084-FF35-4EF3-B850-4CBC33EC790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13E2-F1EA-4DA4-A3E0-48A86077E15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3900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2E084-FF35-4EF3-B850-4CBC33EC790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13E2-F1EA-4DA4-A3E0-48A86077E15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731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2E084-FF35-4EF3-B850-4CBC33EC790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13E2-F1EA-4DA4-A3E0-48A86077E15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8165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2E084-FF35-4EF3-B850-4CBC33EC790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13E2-F1EA-4DA4-A3E0-48A86077E15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198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2E084-FF35-4EF3-B850-4CBC33EC790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13E2-F1EA-4DA4-A3E0-48A86077E15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7397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2E084-FF35-4EF3-B850-4CBC33EC790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13E2-F1EA-4DA4-A3E0-48A86077E15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540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2E084-FF35-4EF3-B850-4CBC33EC7908}" type="datetimeFigureOut">
              <a:rPr lang="ru-RU" smtClean="0"/>
              <a:t>15.04.2018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13E2-F1EA-4DA4-A3E0-48A86077E1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0698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2E084-FF35-4EF3-B850-4CBC33EC790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13E2-F1EA-4DA4-A3E0-48A86077E15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6069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2E084-FF35-4EF3-B850-4CBC33EC790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13E2-F1EA-4DA4-A3E0-48A86077E15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8526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2E084-FF35-4EF3-B850-4CBC33EC790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13E2-F1EA-4DA4-A3E0-48A86077E15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460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2E084-FF35-4EF3-B850-4CBC33EC7908}" type="datetimeFigureOut">
              <a:rPr lang="ru-RU" smtClean="0"/>
              <a:t>15.04.2018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13E2-F1EA-4DA4-A3E0-48A86077E1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8386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2E084-FF35-4EF3-B850-4CBC33EC7908}" type="datetimeFigureOut">
              <a:rPr lang="ru-RU" smtClean="0"/>
              <a:t>15.04.2018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13E2-F1EA-4DA4-A3E0-48A86077E1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1384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2E084-FF35-4EF3-B850-4CBC33EC7908}" type="datetimeFigureOut">
              <a:rPr lang="ru-RU" smtClean="0"/>
              <a:t>15.04.2018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13E2-F1EA-4DA4-A3E0-48A86077E1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5541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2E084-FF35-4EF3-B850-4CBC33EC7908}" type="datetimeFigureOut">
              <a:rPr lang="ru-RU" smtClean="0"/>
              <a:t>15.04.2018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13E2-F1EA-4DA4-A3E0-48A86077E1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129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2E084-FF35-4EF3-B850-4CBC33EC7908}" type="datetimeFigureOut">
              <a:rPr lang="ru-RU" smtClean="0"/>
              <a:t>15.04.2018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13E2-F1EA-4DA4-A3E0-48A86077E1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1297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2E084-FF35-4EF3-B850-4CBC33EC7908}" type="datetimeFigureOut">
              <a:rPr lang="ru-RU" smtClean="0"/>
              <a:t>15.04.2018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13E2-F1EA-4DA4-A3E0-48A86077E1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4587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2E084-FF35-4EF3-B850-4CBC33EC7908}" type="datetimeFigureOut">
              <a:rPr lang="ru-RU" smtClean="0"/>
              <a:t>15.04.2018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13E2-F1EA-4DA4-A3E0-48A86077E1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6474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2E084-FF35-4EF3-B850-4CBC33EC7908}" type="datetimeFigureOut">
              <a:rPr lang="ru-RU" smtClean="0"/>
              <a:t>15.04.2018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813E2-F1EA-4DA4-A3E0-48A86077E1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6335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2E084-FF35-4EF3-B850-4CBC33EC790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813E2-F1EA-4DA4-A3E0-48A86077E15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132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ublic\Documents\1 СТУДИЯ ИНФОРМАЦИОННЫХ ТЕХНОЛОГИЙ\САМОЛЁТ анимация для урока\Самолёты к уроку\самолёт (12) (копия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32856" y="5373216"/>
            <a:ext cx="2592288" cy="958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6899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5000"/>
    </mc:Choice>
    <mc:Fallback>
      <p:transition spd="slow" advClick="0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604 0.00209 C -0.06805 -0.01898 -0.0033 0.01297 0.05469 -0.00671 C 0.08004 -0.03333 0.06893 -0.01967 -0.03142 -0.00903 C -0.04045 -0.0081 -0.01319 -0.00509 -0.00382 -0.00463 C 0.03247 -0.00278 0.06893 -0.00301 0.10521 -0.00231 C 0.1467 -0.00486 0.18768 -0.00717 0.22847 -0.01134 C 0.25018 -0.01666 0.27118 -0.02037 0.29358 -0.02245 C 0.30799 -0.02986 0.31823 -0.03356 0.33351 -0.03565 C 0.36406 -0.04791 0.39306 -0.05486 0.42604 -0.05787 C 0.43785 -0.06065 0.45035 -0.06018 0.46163 -0.06458 C 0.46441 -0.06574 0.46511 -0.0706 0.46788 -0.07129 C 0.47674 -0.07384 0.51493 -0.07685 0.52674 -0.07801 C 0.54445 -0.08727 0.58542 -0.0868 0.58542 -0.08657 C 0.59844 -0.09028 0.6066 -0.0919 0.62101 -0.09352 C 0.63681 -0.09745 0.65139 -0.09884 0.66736 -0.10023 C 0.68125 -0.10486 0.69722 -0.10648 0.71146 -0.10903 C 0.7467 -0.11528 0.78281 -0.12106 0.81858 -0.12453 C 0.83125 -0.13125 0.84514 -0.1331 0.85851 -0.13796 C 0.86684 -0.14444 0.87222 -0.1456 0.8816 -0.14907 C 0.88854 -0.15509 0.89514 -0.16157 0.90278 -0.1669 C 0.90886 -0.17129 0.91615 -0.17453 0.92153 -0.18009 C 0.92934 -0.18819 0.93698 -0.19653 0.94462 -0.20463 C 0.9559 -0.21643 0.96077 -0.23287 0.97205 -0.24467 C 0.97379 -0.25509 0.97865 -0.26319 0.98038 -0.27338 C 0.98281 -0.28657 0.98455 -0.3 0.98663 -0.31342 C 0.98542 -0.34004 0.98455 -0.3669 0.98264 -0.39352 C 0.98177 -0.4037 0.97396 -0.41366 0.96979 -0.42245 C 0.95747 -0.44838 0.94948 -0.475 0.91945 -0.48009 C 0.91129 -0.48565 0.90347 -0.48889 0.8941 -0.4912 C 0.86285 -0.51389 0.90139 -0.48819 0.86702 -0.50463 C 0.86233 -0.50694 0.85886 -0.51111 0.85434 -0.51342 C 0.84393 -0.51898 0.82986 -0.5206 0.81858 -0.52245 C 0.80018 -0.53217 0.8224 -0.52176 0.79358 -0.52893 C 0.78976 -0.52986 0.78681 -0.53264 0.78281 -0.53356 C 0.76441 -0.53773 0.74427 -0.53935 0.72622 -0.54236 C 0.67483 -0.53935 0.62379 -0.53912 0.57292 -0.53356 C 0.54913 -0.53102 0.54549 -0.51366 0.52674 -0.50671 C 0.51979 -0.48703 0.51476 -0.46759 0.51181 -0.44676 C 0.5125 -0.39722 0.5099 -0.34722 0.51406 -0.29791 C 0.51459 -0.29352 0.52865 -0.28078 0.53299 -0.27569 C 0.55052 -0.25463 0.5875 -0.21597 0.61285 -0.20671 C 0.62188 -0.19722 0.62205 -0.19213 0.63368 -0.18912 C 0.64479 -0.17754 0.65729 -0.17176 0.6717 -0.1669 C 0.69063 -0.15301 0.70972 -0.14375 0.73247 -0.13796 C 0.7382 -0.13403 0.75868 -0.12176 0.76389 -0.12014 C 0.76945 -0.11828 0.775 -0.11852 0.7809 -0.11782 C 0.79254 -0.11296 0.80191 -0.11111 0.81441 -0.10903 C 0.84045 -0.09537 0.86771 -0.09375 0.89618 -0.0912 C 0.90625 -0.08889 0.91597 -0.08611 0.9257 -0.08449 C 0.94445 -0.08171 0.98264 -0.07801 0.98264 -0.07778 C 1.05174 -0.0794 1.12101 -0.08032 1.19028 -0.08241 C 1.19792 -0.08264 1.2059 -0.08866 1.21354 -0.08912 C 1.25851 -0.0912 1.30295 -0.09213 1.34792 -0.09352 C 1.37587 -0.10046 1.40538 -0.10046 1.43403 -0.10231 C 1.44722 -0.10486 1.44219 -0.10463 1.44896 -0.10463 " pathEditMode="relative" rAng="0" ptsTypes="ffffffffffffffffffffffffffffffffffffffffffffffffffffffA">
                                      <p:cBhvr>
                                        <p:cTn id="6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750" y="-2669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8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ublic\Documents\1 СТУДИЯ ИНФОРМАЦИОННЫХ ТЕХНОЛОГИЙ\САМОЛЁТ анимация для урока\Самолёты к уроку\самолёт (12) (копия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-4135248" y="4805815"/>
            <a:ext cx="2359974" cy="872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70721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0"/>
    </mc:Choice>
    <mc:Fallback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2.22222E-6 C 0.05868 -0.02107 0.12465 0.01088 0.18351 -0.0088 C 0.20903 -0.03542 0.19775 -0.02176 0.09601 -0.01111 C 0.08681 -0.01019 0.11459 -0.00718 0.12396 -0.00672 C 0.16077 -0.00486 0.19775 -0.00509 0.23455 -0.0044 C 0.27691 -0.00695 0.31823 -0.00926 0.3599 -0.01343 C 0.38212 -0.01875 0.4033 -0.02246 0.42604 -0.02454 C 0.44063 -0.03195 0.45087 -0.03565 0.4665 -0.03773 C 0.49757 -0.05 0.52726 -0.05695 0.56042 -0.05996 C 0.5724 -0.06273 0.58507 -0.06227 0.59653 -0.06667 C 0.59948 -0.06783 0.6 -0.07269 0.60295 -0.07338 C 0.61181 -0.07593 0.65052 -0.07894 0.6625 -0.08009 C 0.68056 -0.08935 0.72222 -0.08889 0.72222 -0.08866 C 0.73559 -0.09236 0.74375 -0.09398 0.75834 -0.0956 C 0.77431 -0.09954 0.78906 -0.10093 0.80538 -0.10232 C 0.81962 -0.10695 0.83577 -0.10857 0.85018 -0.11111 C 0.88594 -0.11736 0.92257 -0.12315 0.95886 -0.12662 C 0.9717 -0.13334 0.98577 -0.13519 0.99931 -0.14005 C 1.00781 -0.14653 1.01337 -0.14769 1.02292 -0.15116 C 1.03004 -0.15718 1.03663 -0.16366 1.04427 -0.16898 C 1.05052 -0.17338 1.05799 -0.17662 1.06337 -0.18218 C 1.07118 -0.19028 1.079 -0.19861 1.08681 -0.20672 C 1.09827 -0.21852 1.1033 -0.23496 1.11459 -0.24676 C 1.11632 -0.25718 1.12136 -0.26528 1.12309 -0.27547 C 1.12552 -0.28866 1.12726 -0.30209 1.12952 -0.31551 C 1.12813 -0.34213 1.12726 -0.36898 1.12535 -0.3956 C 1.12448 -0.40579 1.1165 -0.41574 1.11233 -0.42454 C 1.09966 -0.45047 1.09167 -0.47709 1.06129 -0.48218 C 1.05295 -0.48773 1.04497 -0.49097 1.03559 -0.49329 C 1.00382 -0.51597 1.04288 -0.49028 1.00799 -0.50672 C 1.0033 -0.50903 0.99983 -0.5132 0.99514 -0.51551 C 0.98472 -0.52107 0.97031 -0.52269 0.95886 -0.52454 C 0.94011 -0.53426 0.96268 -0.52384 0.93334 -0.53102 C 0.92969 -0.53195 0.92656 -0.53472 0.92257 -0.53565 C 0.90382 -0.53982 0.88351 -0.54144 0.86511 -0.54445 C 0.81302 -0.54144 0.76111 -0.54121 0.70955 -0.53565 C 0.68542 -0.5331 0.6816 -0.51574 0.6625 -0.5088 C 0.65556 -0.48912 0.65052 -0.46968 0.64757 -0.44884 C 0.64827 -0.39931 0.64549 -0.34931 0.64983 -0.3 C 0.65035 -0.2956 0.66459 -0.28287 0.66893 -0.27778 C 0.68681 -0.25672 0.72431 -0.21806 0.75 -0.2088 C 0.7592 -0.19931 0.75938 -0.19422 0.77118 -0.19121 C 0.78247 -0.17963 0.79514 -0.17384 0.80972 -0.16898 C 0.829 -0.15509 0.84844 -0.14584 0.87136 -0.14005 C 0.87743 -0.13611 0.89809 -0.12384 0.90347 -0.12222 C 0.90903 -0.12037 0.91459 -0.1206 0.92066 -0.11991 C 0.93247 -0.11505 0.94184 -0.1132 0.95469 -0.11111 C 0.98108 -0.09746 1.00868 -0.09584 1.03768 -0.09329 C 1.04775 -0.09097 1.05764 -0.0882 1.06754 -0.08658 C 1.08663 -0.0838 1.12535 -0.08009 1.12535 -0.07986 C 1.19549 -0.08148 1.2658 -0.08241 1.33611 -0.08449 C 1.34393 -0.08472 1.35209 -0.09074 1.35972 -0.09121 C 1.40521 -0.09329 1.45035 -0.09422 1.49601 -0.0956 C 1.52448 -0.10255 1.55434 -0.10255 1.58334 -0.1044 C 1.5967 -0.10695 1.59202 -0.10672 1.59861 -0.10672 " pathEditMode="relative" rAng="0" ptsTypes="ffffffffffffffffffffffffffffffffffffffffffffffffffffffA">
                                      <p:cBhvr>
                                        <p:cTn id="6" dur="5000" spd="-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931" y="-2669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0</Words>
  <Application>Microsoft Office PowerPoint</Application>
  <PresentationFormat>Экран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</vt:i4>
      </vt:variant>
    </vt:vector>
  </HeadingPairs>
  <TitlesOfParts>
    <vt:vector size="4" baseType="lpstr">
      <vt:lpstr>Тема Office</vt:lpstr>
      <vt:lpstr>1_Тема Office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Sch-int1</dc:creator>
  <cp:lastModifiedBy>Учитель</cp:lastModifiedBy>
  <cp:revision>7</cp:revision>
  <dcterms:created xsi:type="dcterms:W3CDTF">2018-03-25T01:13:53Z</dcterms:created>
  <dcterms:modified xsi:type="dcterms:W3CDTF">2018-04-15T02:21:39Z</dcterms:modified>
</cp:coreProperties>
</file>